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72" r:id="rId7"/>
  </p:sldMasterIdLst>
  <p:notesMasterIdLst>
    <p:notesMasterId r:id="rId19"/>
  </p:notesMasterIdLst>
  <p:sldIdLst>
    <p:sldId id="304" r:id="rId8"/>
    <p:sldId id="523" r:id="rId9"/>
    <p:sldId id="525" r:id="rId10"/>
    <p:sldId id="526" r:id="rId11"/>
    <p:sldId id="527" r:id="rId12"/>
    <p:sldId id="533" r:id="rId13"/>
    <p:sldId id="531" r:id="rId14"/>
    <p:sldId id="528" r:id="rId15"/>
    <p:sldId id="534" r:id="rId16"/>
    <p:sldId id="535" r:id="rId17"/>
    <p:sldId id="447" r:id="rId18"/>
  </p:sldIdLst>
  <p:sldSz cx="9144000" cy="6858000" type="screen4x3"/>
  <p:notesSz cx="6980238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57" autoAdjust="0"/>
  </p:normalViewPr>
  <p:slideViewPr>
    <p:cSldViewPr>
      <p:cViewPr varScale="1">
        <p:scale>
          <a:sx n="78" d="100"/>
          <a:sy n="78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38" y="-96"/>
      </p:cViewPr>
      <p:guideLst>
        <p:guide orient="horz" pos="2880"/>
        <p:guide pos="21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22" Type="http://schemas.openxmlformats.org/officeDocument/2006/relationships/theme" Target="theme/theme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7200"/>
          </a:xfrm>
          <a:prstGeom prst="rect">
            <a:avLst/>
          </a:prstGeom>
        </p:spPr>
        <p:txBody>
          <a:bodyPr vert="horz" lIns="92123" tIns="46061" rIns="92123" bIns="4606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4463" y="0"/>
            <a:ext cx="3024187" cy="457200"/>
          </a:xfrm>
          <a:prstGeom prst="rect">
            <a:avLst/>
          </a:prstGeom>
        </p:spPr>
        <p:txBody>
          <a:bodyPr vert="horz" lIns="92123" tIns="46061" rIns="92123" bIns="4606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8F9DD1-4A07-4546-B3D8-A0817419B5EF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3" tIns="46061" rIns="92123" bIns="46061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500" y="4343400"/>
            <a:ext cx="5583238" cy="4114800"/>
          </a:xfrm>
          <a:prstGeom prst="rect">
            <a:avLst/>
          </a:prstGeom>
        </p:spPr>
        <p:txBody>
          <a:bodyPr vert="horz" lIns="92123" tIns="46061" rIns="92123" bIns="46061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188" cy="457200"/>
          </a:xfrm>
          <a:prstGeom prst="rect">
            <a:avLst/>
          </a:prstGeom>
        </p:spPr>
        <p:txBody>
          <a:bodyPr vert="horz" lIns="92123" tIns="46061" rIns="92123" bIns="4606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4463" y="8685213"/>
            <a:ext cx="3024187" cy="457200"/>
          </a:xfrm>
          <a:prstGeom prst="rect">
            <a:avLst/>
          </a:prstGeom>
        </p:spPr>
        <p:txBody>
          <a:bodyPr vert="horz" lIns="92123" tIns="46061" rIns="92123" bIns="4606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F8F60A-80E6-4FF0-B17D-312E98CD9C4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1191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smtClean="0"/>
          </a:p>
        </p:txBody>
      </p:sp>
    </p:spTree>
    <p:extLst>
      <p:ext uri="{BB962C8B-B14F-4D97-AF65-F5344CB8AC3E}">
        <p14:creationId xmlns:p14="http://schemas.microsoft.com/office/powerpoint/2010/main" val="344515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9876EA-47D7-40AC-B4D8-14C074D5D74E}" type="slidenum">
              <a:rPr lang="es-ES" altLang="es-C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smtClean="0"/>
          </a:p>
        </p:txBody>
      </p:sp>
    </p:spTree>
    <p:extLst>
      <p:ext uri="{BB962C8B-B14F-4D97-AF65-F5344CB8AC3E}">
        <p14:creationId xmlns:p14="http://schemas.microsoft.com/office/powerpoint/2010/main" val="33112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367948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3ADE-6A04-455A-BF99-91159EB5D916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7B61-51DC-419A-9652-1B6DD31DEA9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574836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0068-B7F7-4A32-A688-2B4B0CC92E6B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866A-C16D-458F-A4C7-12A88D2A9C2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4568156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855A-9C1D-4674-BDA0-A1667741EE4C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9F400-ACEC-477A-9703-AA3F5B2B2D0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054401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BCDF-19A6-4A87-AA5F-CB8860EF530C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31D0E-B6BB-4F7C-9A1B-9C1738D590D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4926301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90FE-2770-49FE-8D4A-2D8E64AE7689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2FF1-2DDD-4966-9EAC-D245D76B5E1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258071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F1C1-355A-45DA-A07B-AA54E6D4A971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870FC-76C0-411A-B98F-4954C98A762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0971769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29CC5-4734-4D65-854D-22A7C64A76B3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4087-4384-4CA4-9C01-FE5D3006824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6888982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65D8-81C6-4985-881F-8B073F212F61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1F2D-CC85-4A3A-923B-7C2FB2CE032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7770086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529A-E887-4028-80B6-AB0D742DEDE7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A9E6-CEDC-427F-96E6-7C756D3D69A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1599540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8F2C-C17A-4371-845A-ED38A1BFFC7A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6D10-A467-465A-8110-A10867B948B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703776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B07A-1CE1-4930-A35A-921C665A02F8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DE515-69E0-4556-AC91-51BD698B87C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6671556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A7D90-6A43-4C7E-B9D6-179B83AFC8C0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E6F5D-ADA9-4580-9D02-43947899589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827469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265A-725A-4502-91BC-3E5C787C5E5F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A252B-23C9-4948-A131-3E289910B2E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267564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AD2B-B575-497F-81A2-78F2D5A40AA2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3D27-BD07-4B9F-BED2-712DBA635F3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76926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6631-3E2D-4E8C-A6D2-4B43F9B2FD10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BD92-6DFE-43D7-B1C7-2682D61D52A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520033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09459-FB5B-49E2-80C5-6CB6BE3D3B76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CC24-3F7A-47C1-AA4D-42860F3F775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95313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43DE-FDB4-420D-864E-002B8882E4F2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38B1-BA62-4E38-B177-C17C5B4E40B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886255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96AB-3509-44DC-8FA6-C00B19648B77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63F4-AFA2-4DCC-8D0F-5D981F8B191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876451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566B-BC2A-403A-8660-E8DC7E1BC626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0F3F-3A32-47BD-A3B8-F5C8422DFC2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156324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32A5-DB70-4FB5-87D3-47950BE8950F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CBF3-2C6C-437D-A5AD-05B87C83C83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054678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F813-51AE-48FB-91B7-80DFBF5C17F3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264A-4497-409F-AA39-446D9866F8B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65979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EA2B6F-7FF6-42A3-9533-A80A70AB509C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05C0E4-B3D7-4BC1-9F3C-BFE7F851879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964" b="-313"/>
          <a:stretch>
            <a:fillRect/>
          </a:stretch>
        </p:blipFill>
        <p:spPr bwMode="auto">
          <a:xfrm>
            <a:off x="0" y="-4763"/>
            <a:ext cx="9144000" cy="692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B6FDEB4-1D31-48FD-9992-047FE831EA9B}" type="datetimeFigureOut">
              <a:rPr lang="es-CO"/>
              <a:pPr>
                <a:defRPr/>
              </a:pPr>
              <a:t>08/02/2016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1DB64D-368E-42ED-BD4F-6AC272C93CB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964" b="-313"/>
          <a:stretch>
            <a:fillRect/>
          </a:stretch>
        </p:blipFill>
        <p:spPr bwMode="auto">
          <a:xfrm>
            <a:off x="0" y="-4763"/>
            <a:ext cx="9144000" cy="692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55576" y="5229200"/>
            <a:ext cx="74888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INFORME TRANSPORTE AÉREO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DICIEMBRE 2015</a:t>
            </a:r>
            <a:endParaRPr lang="es-CO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39752" y="404664"/>
            <a:ext cx="387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CARGA Y CORREO / ORIGEN-DESTINO</a:t>
            </a:r>
            <a:endParaRPr lang="es-CO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679122" cy="47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29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622167" y="1052736"/>
            <a:ext cx="7912873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3804" y="5373216"/>
            <a:ext cx="82296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s-CO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8280920" cy="46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512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8569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149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63688" y="2564904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INFORMACIÓN PASAJEROS Y CARGA 2015</a:t>
            </a:r>
          </a:p>
          <a:p>
            <a:pPr algn="ctr"/>
            <a:endParaRPr lang="es-CO" sz="28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s-CO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Origen-Destino</a:t>
            </a:r>
            <a:endParaRPr lang="es-CO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0159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7704856" cy="479460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55776" y="4766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PASAJEROS ORIGEN-DESTINO</a:t>
            </a:r>
            <a:endParaRPr lang="es-CO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8980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43808" y="4046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PASAJEROS ORIGEN-DESTINO</a:t>
            </a:r>
            <a:endParaRPr lang="es-CO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828091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76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8263245" cy="496855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39752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PASAJEROS ORIGEN-DESTINO</a:t>
            </a:r>
            <a:endParaRPr lang="es-CO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4795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99793" y="332656"/>
            <a:ext cx="39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CARGA Y CORREO / ORIGEN-DESTINO</a:t>
            </a:r>
            <a:endParaRPr lang="es-CO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792088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155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11761" y="476672"/>
            <a:ext cx="387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CARGA Y CORREO / ORIGEN-DESTINO</a:t>
            </a:r>
            <a:endParaRPr lang="es-CO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352928" cy="47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008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o xmlns="54e1bc5e-6a5d-450d-9415-ebacd65547cb" xsi:nil="true"/>
    <Descripci_x00f3_n xmlns="54e1bc5e-6a5d-450d-9415-ebacd65547cb" xsi:nil="true"/>
    <Formato0 xmlns="54e1bc5e-6a5d-450d-9415-ebacd65547cb">/Style%20Library/Images/ppt.svg</Formato0>
    <Orden xmlns="54e1bc5e-6a5d-450d-9415-ebacd65547cb">01</Orde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BE8E7034D06B45BE41AF20D2B53361" ma:contentTypeVersion="1" ma:contentTypeDescription="Crear nuevo documento." ma:contentTypeScope="" ma:versionID="034bd0d755f7ab0afa5c711ec7be45f5">
  <xsd:schema xmlns:xsd="http://www.w3.org/2001/XMLSchema" xmlns:xs="http://www.w3.org/2001/XMLSchema" xmlns:p="http://schemas.microsoft.com/office/2006/metadata/properties" xmlns:ns1="http://schemas.microsoft.com/sharepoint/v3" xmlns:ns2="b150946a-e91e-41f5-8b47-a9dbc3d237ee" targetNamespace="http://schemas.microsoft.com/office/2006/metadata/properties" ma:root="true" ma:fieldsID="96e1c95ccef33e519d7434a95d94b0df" ns1:_="" ns2:_="">
    <xsd:import namespace="http://schemas.microsoft.com/sharepoint/v3"/>
    <xsd:import namespace="b150946a-e91e-41f5-8b47-a9dbc3d237e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0946a-e91e-41f5-8b47-a9dbc3d237e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53B04338484FB47BE29D1EC53C72299" ma:contentTypeVersion="4" ma:contentTypeDescription="Crear nuevo documento." ma:contentTypeScope="" ma:versionID="5679c6bef46c723ab1206dc519185e37">
  <xsd:schema xmlns:xsd="http://www.w3.org/2001/XMLSchema" xmlns:xs="http://www.w3.org/2001/XMLSchema" xmlns:p="http://schemas.microsoft.com/office/2006/metadata/properties" xmlns:ns2="54e1bc5e-6a5d-450d-9415-ebacd65547cb" targetNamespace="http://schemas.microsoft.com/office/2006/metadata/properties" ma:root="true" ma:fieldsID="f8ef5f2710d469cf314a2863ab7e9c08" ns2:_="">
    <xsd:import namespace="54e1bc5e-6a5d-450d-9415-ebacd65547cb"/>
    <xsd:element name="properties">
      <xsd:complexType>
        <xsd:sequence>
          <xsd:element name="documentManagement">
            <xsd:complexType>
              <xsd:all>
                <xsd:element ref="ns2:Descripci_x00f3_n" minOccurs="0"/>
                <xsd:element ref="ns2:Formato" minOccurs="0"/>
                <xsd:element ref="ns2:Formato0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1bc5e-6a5d-450d-9415-ebacd65547cb" elementFormDefault="qualified">
    <xsd:import namespace="http://schemas.microsoft.com/office/2006/documentManagement/types"/>
    <xsd:import namespace="http://schemas.microsoft.com/office/infopath/2007/PartnerControls"/>
    <xsd:element name="Descripci_x00f3_n" ma:index="8" nillable="true" ma:displayName="Descripción" ma:internalName="Descripci_x00f3_n">
      <xsd:simpleType>
        <xsd:restriction base="dms:Text">
          <xsd:maxLength value="255"/>
        </xsd:restriction>
      </xsd:simpleType>
    </xsd:element>
    <xsd:element name="Formato" ma:index="9" nillable="true" ma:displayName="Filtro" ma:internalName="Formato">
      <xsd:simpleType>
        <xsd:restriction base="dms:Text">
          <xsd:maxLength value="255"/>
        </xsd:restriction>
      </xsd:simpleType>
    </xsd:element>
    <xsd:element name="Formato0" ma:index="10" nillable="true" ma:displayName="Formato" ma:default="/Style%20Library/Images/pdf.svg" ma:format="Dropdown" ma:internalName="Formato0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1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106B00-0D75-41C8-916E-2E3077D1176F}"/>
</file>

<file path=customXml/itemProps2.xml><?xml version="1.0" encoding="utf-8"?>
<ds:datastoreItem xmlns:ds="http://schemas.openxmlformats.org/officeDocument/2006/customXml" ds:itemID="{689429EE-0BFE-4D98-8321-0DE8DC0747F4}"/>
</file>

<file path=customXml/itemProps3.xml><?xml version="1.0" encoding="utf-8"?>
<ds:datastoreItem xmlns:ds="http://schemas.openxmlformats.org/officeDocument/2006/customXml" ds:itemID="{B423424F-8972-4C5A-A8D3-137CE5DC7CCB}"/>
</file>

<file path=customXml/itemProps4.xml><?xml version="1.0" encoding="utf-8"?>
<ds:datastoreItem xmlns:ds="http://schemas.openxmlformats.org/officeDocument/2006/customXml" ds:itemID="{BCD8BAB0-93F7-44DE-AF0C-892B7043F058}"/>
</file>

<file path=customXml/itemProps5.xml><?xml version="1.0" encoding="utf-8"?>
<ds:datastoreItem xmlns:ds="http://schemas.openxmlformats.org/officeDocument/2006/customXml" ds:itemID="{84E5C657-DFB0-4701-BD1A-E76DA4DEC631}"/>
</file>

<file path=docProps/app.xml><?xml version="1.0" encoding="utf-8"?>
<Properties xmlns="http://schemas.openxmlformats.org/officeDocument/2006/extended-properties" xmlns:vt="http://schemas.openxmlformats.org/officeDocument/2006/docPropsVTypes">
  <TotalTime>4940</TotalTime>
  <Words>34</Words>
  <Application>Microsoft Office PowerPoint</Application>
  <PresentationFormat>Presentación en pantalla (4:3)</PresentationFormat>
  <Paragraphs>13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U. A. E. de Aeronáutica Civil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 Ejecutivo Diciembre 2015</dc:title>
  <dc:creator>80038816</dc:creator>
  <cp:lastModifiedBy>Maria Nubia Huertas Peña</cp:lastModifiedBy>
  <cp:revision>410</cp:revision>
  <cp:lastPrinted>2013-12-17T19:43:48Z</cp:lastPrinted>
  <dcterms:created xsi:type="dcterms:W3CDTF">2010-08-31T15:53:10Z</dcterms:created>
  <dcterms:modified xsi:type="dcterms:W3CDTF">2016-02-08T15:18:14Z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AEVVZYF6TF2M-981-22</vt:lpwstr>
  </property>
  <property fmtid="{D5CDD505-2E9C-101B-9397-08002B2CF9AE}" pid="3" name="_dlc_DocIdItemGuid">
    <vt:lpwstr>ace0124a-f3f6-4862-814c-856066958df1</vt:lpwstr>
  </property>
  <property fmtid="{D5CDD505-2E9C-101B-9397-08002B2CF9AE}" pid="4" name="_dlc_DocIdUrl">
    <vt:lpwstr>http://www.aerocivil.gov.co/AAeronautica/Estadisticas/Calidad-Servicio/Cumplimiento/_layouts/DocIdRedir.aspx?ID=AEVVZYF6TF2M-981-22, AEVVZYF6TF2M-981-22</vt:lpwstr>
  </property>
  <property fmtid="{D5CDD505-2E9C-101B-9397-08002B2CF9AE}" pid="5" name="ContentTypeId">
    <vt:lpwstr>0x010100953B04338484FB47BE29D1EC53C72299</vt:lpwstr>
  </property>
</Properties>
</file>